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364" r:id="rId5"/>
    <p:sldId id="534" r:id="rId6"/>
    <p:sldId id="527" r:id="rId7"/>
    <p:sldId id="526" r:id="rId8"/>
    <p:sldId id="519" r:id="rId9"/>
    <p:sldId id="503" r:id="rId10"/>
    <p:sldId id="498" r:id="rId11"/>
    <p:sldId id="522" r:id="rId12"/>
    <p:sldId id="531" r:id="rId13"/>
    <p:sldId id="535" r:id="rId1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FF00"/>
    <a:srgbClr val="33CC33"/>
    <a:srgbClr val="FF3300"/>
    <a:srgbClr val="3333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A98B0-08F8-EA45-BCDA-31F18A7AF6A8}" v="185" dt="2026-01-15T00:27:4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77E5A58F-9ACC-4795-A0BB-33C14323B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7CC58-F743-4395-896A-D08DBEF0B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088CD-8D45-4849-9906-63A2D0431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E0E1B-F781-47A8-8B09-107E2550D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FE3974-C9CD-43D8-8A4C-6B5A851EF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45859-0260-49D8-8ADD-740862A41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8C811F-5046-4071-BFB2-70503A701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91A4A-F2D8-4ABE-8EB7-DC7AE986D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A26071-B409-4059-B8AF-739FEFF1F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60845C-E606-4068-AE19-A3F6E7D36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946D7A-D8AD-43D2-8635-D32926CB0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36223D-1760-4FFD-90C1-545F0242B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E1CFBC-ECD3-48F1-846E-493DEBAAF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C0CD41A-FC36-4B07-B2D6-F91407340A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1428750" y="6350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A blue and gold logo&#10;&#10;AI-generated content may be incorrect.">
            <a:extLst>
              <a:ext uri="{FF2B5EF4-FFF2-40B4-BE49-F238E27FC236}">
                <a16:creationId xmlns:a16="http://schemas.microsoft.com/office/drawing/2014/main" id="{3BB36FE7-7BE2-9FEC-A814-144EAD7D1C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74" y="3944621"/>
            <a:ext cx="2056172" cy="2468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meganjacobson\Downloads\SportsmanshipPledge_2023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niotters.com/page/caa" TargetMode="External"/><Relationship Id="rId2" Type="http://schemas.openxmlformats.org/officeDocument/2006/relationships/hyperlink" Target="https://stpaulcaa.org/swimm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paulcaa.org/player-waiv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762000" y="3429000"/>
            <a:ext cx="7620000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998483" y="1490008"/>
            <a:ext cx="715754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latin typeface="Arial Nova"/>
              </a:rPr>
              <a:t>WELCOME CAA</a:t>
            </a:r>
          </a:p>
          <a:p>
            <a:pPr algn="ctr"/>
            <a:r>
              <a:rPr lang="en-US" sz="4000" b="1">
                <a:latin typeface="Arial Nova"/>
              </a:rPr>
              <a:t>SWIM &amp; DIVE COACHES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3300683" y="3605048"/>
            <a:ext cx="254108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400">
                <a:latin typeface="Arial Nova"/>
                <a:cs typeface="Times New Roman"/>
              </a:rPr>
              <a:t>January 14, 2026</a:t>
            </a:r>
          </a:p>
          <a:p>
            <a:pPr algn="ctr"/>
            <a:endParaRPr lang="en-US" sz="2400" b="1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E3A1A-1B84-EA6C-575E-2F49AEFCA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0DA421-73E9-CC1D-1D5C-A0D4CE0B55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007899"/>
            <a:ext cx="8001000" cy="4487863"/>
          </a:xfrm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000" b="1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696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DD27-CF86-A3F1-D019-6142C978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BF1CA1-96FA-6FB0-C880-29ECAB70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Introductions</a:t>
            </a:r>
            <a:endParaRPr lang="en-US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B7AF-6DA0-5AC0-1C91-25F16233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348"/>
            <a:ext cx="7772400" cy="4604789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Omni Otters Swim Club</a:t>
            </a:r>
          </a:p>
          <a:p>
            <a:pPr marL="0" indent="0">
              <a:buNone/>
            </a:pPr>
            <a:r>
              <a:rPr lang="en-US" sz="2800"/>
              <a:t>Lindsey Harrigan</a:t>
            </a:r>
          </a:p>
          <a:p>
            <a:pPr marL="0" indent="0">
              <a:buNone/>
            </a:pPr>
            <a:r>
              <a:rPr lang="en-US" sz="2800"/>
              <a:t>Dave Hulit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b="1"/>
              <a:t>Catholic Athletic Association</a:t>
            </a:r>
          </a:p>
          <a:p>
            <a:pPr marL="0" indent="0">
              <a:buNone/>
            </a:pPr>
            <a:r>
              <a:rPr lang="en-US" sz="2800"/>
              <a:t>Megan Jacobson, Director of Operations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b="1"/>
              <a:t>CAA Coaches</a:t>
            </a:r>
          </a:p>
        </p:txBody>
      </p:sp>
    </p:spTree>
    <p:extLst>
      <p:ext uri="{BB962C8B-B14F-4D97-AF65-F5344CB8AC3E}">
        <p14:creationId xmlns:p14="http://schemas.microsoft.com/office/powerpoint/2010/main" val="89183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B12F9-49EF-2F8C-7092-B26E2E12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35" y="285148"/>
            <a:ext cx="8229600" cy="555679"/>
          </a:xfrm>
        </p:spPr>
        <p:txBody>
          <a:bodyPr/>
          <a:lstStyle/>
          <a:p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CAA Vision and Mission</a:t>
            </a:r>
            <a:r>
              <a:rPr lang="en-US" sz="24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21EE2-CAAF-F78E-3687-87447EC5556F}"/>
              </a:ext>
            </a:extLst>
          </p:cNvPr>
          <p:cNvSpPr txBox="1"/>
          <p:nvPr/>
        </p:nvSpPr>
        <p:spPr>
          <a:xfrm>
            <a:off x="620110" y="921992"/>
            <a:ext cx="705244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1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Vision: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The Catholic Athletic Association (CAA) creates an inclusive, welcoming and respectful atmosphere for its participants embracing acceptance of varied abilities and diversity through athletic competition.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Mission: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The Catholic Athletic Association (CAA) is a non-profit organization providing opportunities for young people attending member schools. The CAA develops and administers programs that encourage the religious, social and athletic development of its participants.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Core Values: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 promote participation in athletic activities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 advance participants’ skills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 create camaraderie and friendship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 promote sportsmanship and teamwork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 encourage social interaction and leadership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2"/>
              </a:rPr>
              <a:t>CAA Sportsmanship Pledge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0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4BE3A7-C92D-9E3A-7932-A11F2B75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4EB44-075E-1BAC-8F1E-A3DB7A296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8452"/>
            <a:ext cx="7772400" cy="4902440"/>
          </a:xfrm>
        </p:spPr>
        <p:txBody>
          <a:bodyPr/>
          <a:lstStyle/>
          <a:p>
            <a:r>
              <a:rPr lang="en-US" sz="2800" b="1"/>
              <a:t>Email Communication </a:t>
            </a:r>
          </a:p>
          <a:p>
            <a:pPr marL="457200" lvl="1" indent="0">
              <a:buNone/>
            </a:pPr>
            <a:r>
              <a:rPr lang="en-US" sz="2400" b="1"/>
              <a:t>– </a:t>
            </a:r>
            <a:r>
              <a:rPr lang="en-US" sz="2400"/>
              <a:t>Distribution list contact information</a:t>
            </a: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CAA Website</a:t>
            </a:r>
          </a:p>
          <a:p>
            <a:pPr lvl="1"/>
            <a:r>
              <a:rPr lang="en-US" sz="2400" b="1">
                <a:hlinkClick r:id="rId2"/>
              </a:rPr>
              <a:t>https://</a:t>
            </a:r>
            <a:r>
              <a:rPr lang="en-US" sz="2400" b="1" err="1">
                <a:hlinkClick r:id="rId2"/>
              </a:rPr>
              <a:t>stpaulcaa.org</a:t>
            </a:r>
            <a:r>
              <a:rPr lang="en-US" sz="2400" b="1">
                <a:hlinkClick r:id="rId2"/>
              </a:rPr>
              <a:t>/swimming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/>
              <a:t>Omni Otter Website – </a:t>
            </a:r>
            <a:r>
              <a:rPr lang="en-US" sz="2000" b="1"/>
              <a:t>public page and coach page</a:t>
            </a:r>
          </a:p>
          <a:p>
            <a:pPr lvl="1"/>
            <a:r>
              <a:rPr lang="en-US" sz="2400" b="1">
                <a:hlinkClick r:id="rId3"/>
              </a:rPr>
              <a:t>https://</a:t>
            </a:r>
            <a:r>
              <a:rPr lang="en-US" sz="2400" b="1" err="1">
                <a:hlinkClick r:id="rId3"/>
              </a:rPr>
              <a:t>www.omniotters.com</a:t>
            </a:r>
            <a:r>
              <a:rPr lang="en-US" sz="2400" b="1">
                <a:hlinkClick r:id="rId3"/>
              </a:rPr>
              <a:t>/page/</a:t>
            </a:r>
            <a:r>
              <a:rPr lang="en-US" sz="2400" b="1" err="1">
                <a:hlinkClick r:id="rId3"/>
              </a:rPr>
              <a:t>caa</a:t>
            </a:r>
            <a:endParaRPr lang="en-US" sz="2400" b="1"/>
          </a:p>
          <a:p>
            <a:endParaRPr lang="en-US" sz="2800" b="1"/>
          </a:p>
          <a:p>
            <a:pPr lvl="1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568155AC-8AAB-726D-531A-36AAC34A4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21288"/>
            <a:ext cx="5830961" cy="20323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67332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64EE-D10A-AF54-7FCA-655F2B28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Championship Dates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911A0-5AD7-C891-2240-737F4781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06" y="1161394"/>
            <a:ext cx="8079828" cy="4808482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Swim Prelims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Saturday, April 11 and Sunday, April 12,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LOCATION: The Michel Aquatic Center Saint Thomas Academy </a:t>
            </a:r>
          </a:p>
          <a:p>
            <a:pPr marL="0" indent="0">
              <a:buNone/>
            </a:pPr>
            <a:r>
              <a:rPr lang="en-US" sz="2600" b="1">
                <a:solidFill>
                  <a:srgbClr val="000000"/>
                </a:solidFill>
              </a:rPr>
              <a:t>Dive Prelims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600">
                <a:solidFill>
                  <a:srgbClr val="000000"/>
                </a:solidFill>
              </a:rPr>
              <a:t>D</a:t>
            </a:r>
            <a:r>
              <a:rPr lang="en-US" sz="160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ive prelim event planned for 2026</a:t>
            </a:r>
            <a:endParaRPr lang="en-US" sz="160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divers advance to finals</a:t>
            </a:r>
          </a:p>
          <a:p>
            <a:pPr marL="0" indent="0">
              <a:buNone/>
            </a:pPr>
            <a:endParaRPr lang="en-US" sz="26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and Dive Finals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April 14, 2026 (Boys)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Wednesday, April 15, 2026 (Girls)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Minnesota Aquatic Center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0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D59D-8208-2581-D358-6D1A0C2D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CAA Rosters &amp;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F0AE2-BE55-FCD0-AA2D-0EC5B659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94" y="1206802"/>
            <a:ext cx="7625257" cy="5651198"/>
          </a:xfrm>
        </p:spPr>
        <p:txBody>
          <a:bodyPr/>
          <a:lstStyle/>
          <a:p>
            <a:pPr marL="0" indent="0">
              <a:buNone/>
            </a:pPr>
            <a:r>
              <a:rPr lang="en-US" sz="2000" b="1">
                <a:solidFill>
                  <a:srgbClr val="000000"/>
                </a:solidFill>
              </a:rPr>
              <a:t>Rosters</a:t>
            </a:r>
          </a:p>
          <a:p>
            <a:r>
              <a:rPr lang="en-US" sz="2000">
                <a:solidFill>
                  <a:srgbClr val="000000"/>
                </a:solidFill>
              </a:rPr>
              <a:t>Athletic Director School Registration </a:t>
            </a:r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>
                <a:solidFill>
                  <a:srgbClr val="000000"/>
                </a:solidFill>
              </a:rPr>
              <a:t>CAA Roster are due </a:t>
            </a:r>
            <a:r>
              <a:rPr lang="en-US" sz="2000" b="1">
                <a:solidFill>
                  <a:srgbClr val="000000"/>
                </a:solidFill>
              </a:rPr>
              <a:t>Friday, April 3</a:t>
            </a: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participants must have completed CAA player waiver </a:t>
            </a:r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000000"/>
                </a:solidFill>
              </a:rPr>
              <a:t>Meet Entry File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</a:rPr>
              <a:t>* Posted on the Omni Swim website by Friday, Jan. 17</a:t>
            </a:r>
          </a:p>
          <a:p>
            <a:pPr marL="0" indent="0"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Swimmers</a:t>
            </a:r>
          </a:p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must attend a participating CAA school </a:t>
            </a:r>
          </a:p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K-8</a:t>
            </a:r>
          </a:p>
          <a:p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 teams allowed</a:t>
            </a:r>
          </a:p>
          <a:p>
            <a:r>
              <a:rPr lang="en-US" sz="2000"/>
              <a:t>Swimmers who compete on a high school team are permitted to participate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D241-3038-5886-5932-03B76C3B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071"/>
            <a:ext cx="8229600" cy="1143000"/>
          </a:xfrm>
        </p:spPr>
        <p:txBody>
          <a:bodyPr lIns="91440" tIns="45720" rIns="91440" bIns="45720" anchor="t"/>
          <a:lstStyle/>
          <a:p>
            <a:r>
              <a:rPr lang="en-US">
                <a:latin typeface="Arial Nova"/>
                <a:cs typeface="Times New Roman"/>
              </a:rPr>
              <a:t>Discussion Topics</a:t>
            </a:r>
            <a:endParaRPr lang="en-US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6563-1C6E-0FCA-BF43-B2850A1C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" y="1012903"/>
            <a:ext cx="8677275" cy="51685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Clarification on Events</a:t>
            </a:r>
          </a:p>
          <a:p>
            <a:pPr marL="0" indent="0">
              <a:buNone/>
            </a:pPr>
            <a:r>
              <a:rPr lang="en-US" sz="2000"/>
              <a:t>Swimmers may enter a maximum of 3 events. No more than 2 can be individual events. (0 individual events+3 relays, 1 individual+2 relays, 2 individual+1 relay). Diving is the only exception to this as it is considered to be it's own separate meet. 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/>
              <a:t>Consideration for Prelim Meet Format</a:t>
            </a:r>
          </a:p>
          <a:p>
            <a:pPr marL="57150" indent="0">
              <a:buNone/>
            </a:pPr>
            <a:r>
              <a:rPr lang="en-US" sz="2400"/>
              <a:t>Possibility of allowing swimmers who cannot attend Prelims—due to illness, scheduling conflicts, or multi-sport commitments—to still compete in the CAA Final State Meet </a:t>
            </a:r>
            <a:r>
              <a:rPr lang="en-US" sz="2400" i="1"/>
              <a:t>if</a:t>
            </a:r>
            <a:r>
              <a:rPr lang="en-US" sz="2400"/>
              <a:t> their event has fewer than 16 total swimmers.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16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3CDF-85CE-39A0-3975-254B6ACB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cs typeface="Times New Roman"/>
              </a:rPr>
              <a:t>Awards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8B158-971D-43B9-4A0B-F63CFA13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4" y="1060286"/>
            <a:ext cx="8001000" cy="4487917"/>
          </a:xfrm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Championship T-Shirts for Event Winners by age division and team division champions</a:t>
            </a:r>
          </a:p>
          <a:p>
            <a:pPr lvl="1"/>
            <a:r>
              <a:rPr lang="en-US" sz="1800"/>
              <a:t>More smaller sizes ordered this year!</a:t>
            </a:r>
          </a:p>
          <a:p>
            <a:pPr marL="457200" lvl="1" indent="0">
              <a:buNone/>
            </a:pPr>
            <a:endParaRPr lang="en-US" sz="1800"/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 changes to the swim ribbons 1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/>
              <a:t>Adding Dive specific ribbons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Patch for record holders</a:t>
            </a:r>
          </a:p>
        </p:txBody>
      </p:sp>
    </p:spTree>
    <p:extLst>
      <p:ext uri="{BB962C8B-B14F-4D97-AF65-F5344CB8AC3E}">
        <p14:creationId xmlns:p14="http://schemas.microsoft.com/office/powerpoint/2010/main" val="390506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sports team&#10;&#10;AI-generated content may be incorrect.">
            <a:extLst>
              <a:ext uri="{FF2B5EF4-FFF2-40B4-BE49-F238E27FC236}">
                <a16:creationId xmlns:a16="http://schemas.microsoft.com/office/drawing/2014/main" id="{BCA94426-CB52-26D9-1E1D-EFB4B0B33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" y="0"/>
            <a:ext cx="6477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9375"/>
      </p:ext>
    </p:extLst>
  </p:cSld>
  <p:clrMapOvr>
    <a:masterClrMapping/>
  </p:clrMapOvr>
</p:sld>
</file>

<file path=ppt/theme/theme1.xml><?xml version="1.0" encoding="utf-8"?>
<a:theme xmlns:a="http://schemas.openxmlformats.org/drawingml/2006/main" name="CrossUSA-Template-1">
  <a:themeElements>
    <a:clrScheme name="CrossUSA-Template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ossUSA-Template-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rossUSA-Template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ossUSA-Template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ssUSA-Template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ssUSA-Template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ssUSA-Template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ssUSA-Template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ossUSA-Template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A Slide Master" id="{C0CA0806-4E43-A048-B1EF-76008394C45C}" vid="{324758B5-BB51-4641-9D45-1C21CF15A74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00850627094FADBBCA36887E52A4" ma:contentTypeVersion="20" ma:contentTypeDescription="Create a new document." ma:contentTypeScope="" ma:versionID="a72f9f58dea9e9bfe3bcccbb1f64c828">
  <xsd:schema xmlns:xsd="http://www.w3.org/2001/XMLSchema" xmlns:xs="http://www.w3.org/2001/XMLSchema" xmlns:p="http://schemas.microsoft.com/office/2006/metadata/properties" xmlns:ns1="http://schemas.microsoft.com/sharepoint/v3" xmlns:ns2="3823d838-e2e9-4e10-a21c-b6cfa2406ed2" xmlns:ns3="fe15df69-2796-47e5-a17d-1a48f64b3950" targetNamespace="http://schemas.microsoft.com/office/2006/metadata/properties" ma:root="true" ma:fieldsID="dc81bc49eb315e716f1af780b903941e" ns1:_="" ns2:_="" ns3:_="">
    <xsd:import namespace="http://schemas.microsoft.com/sharepoint/v3"/>
    <xsd:import namespace="3823d838-e2e9-4e10-a21c-b6cfa2406ed2"/>
    <xsd:import namespace="fe15df69-2796-47e5-a17d-1a48f64b3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3d838-e2e9-4e10-a21c-b6cfa2406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fe310c1-0cea-4307-8bb4-737b1059a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5df69-2796-47e5-a17d-1a48f64b39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d93e522-4edd-4e24-a33c-ce6debdfe969}" ma:internalName="TaxCatchAll" ma:showField="CatchAllData" ma:web="fe15df69-2796-47e5-a17d-1a48f64b3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23d838-e2e9-4e10-a21c-b6cfa2406ed2">
      <Terms xmlns="http://schemas.microsoft.com/office/infopath/2007/PartnerControls"/>
    </lcf76f155ced4ddcb4097134ff3c332f>
    <TaxCatchAll xmlns="fe15df69-2796-47e5-a17d-1a48f64b395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4F58CB-A1C1-42D5-96C2-D576C31FC672}">
  <ds:schemaRefs>
    <ds:schemaRef ds:uri="3823d838-e2e9-4e10-a21c-b6cfa2406ed2"/>
    <ds:schemaRef ds:uri="fe15df69-2796-47e5-a17d-1a48f64b39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8DE1B1-166B-4280-B439-DB081C6995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D2853-0DE8-4134-A4DB-CA6A8A90640A}">
  <ds:schemaRefs>
    <ds:schemaRef ds:uri="3823d838-e2e9-4e10-a21c-b6cfa2406ed2"/>
    <ds:schemaRef ds:uri="fe15df69-2796-47e5-a17d-1a48f64b39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b9d970b-9e49-4e17-ba5d-5c627c8c88b4}" enabled="0" method="" siteId="{4b9d970b-9e49-4e17-ba5d-5c627c8c88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CrossUSA-Template-1</Template>
  <Application>Microsoft Office PowerPoint</Application>
  <PresentationFormat>On-screen Show (4:3)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CrossUSA-Template-1</vt:lpstr>
      <vt:lpstr>PowerPoint Presentation</vt:lpstr>
      <vt:lpstr>Introductions</vt:lpstr>
      <vt:lpstr>CAA Vision and Mission​</vt:lpstr>
      <vt:lpstr>Communication</vt:lpstr>
      <vt:lpstr>Championship Dates</vt:lpstr>
      <vt:lpstr>CAA Rosters &amp; Eligibility</vt:lpstr>
      <vt:lpstr>Discussion Topics</vt:lpstr>
      <vt:lpstr>Awards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Ilse Larsen</dc:creator>
  <cp:keywords/>
  <dc:description/>
  <cp:revision>2</cp:revision>
  <cp:lastPrinted>2022-03-07T21:13:19Z</cp:lastPrinted>
  <dcterms:created xsi:type="dcterms:W3CDTF">2022-03-03T17:37:04Z</dcterms:created>
  <dcterms:modified xsi:type="dcterms:W3CDTF">2026-01-16T20:03:37Z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0x01010025DC00850627094FADBBCA36887E52A4</vt:lpwstr>
  </property>
  <property fmtid="{D5CDD505-2E9C-101B-9397-08002B2CF9AE}" pid="3" name="MediaServiceImageTags">
    <vt:lpwstr/>
  </property>
</Properties>
</file>